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95"/>
  </p:notesMasterIdLst>
  <p:handoutMasterIdLst>
    <p:handoutMasterId r:id="rId9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36" r:id="rId61"/>
    <p:sldId id="491" r:id="rId62"/>
    <p:sldId id="335" r:id="rId63"/>
    <p:sldId id="512" r:id="rId64"/>
    <p:sldId id="373" r:id="rId65"/>
    <p:sldId id="492" r:id="rId66"/>
    <p:sldId id="328" r:id="rId67"/>
    <p:sldId id="408" r:id="rId68"/>
    <p:sldId id="435" r:id="rId69"/>
    <p:sldId id="436" r:id="rId70"/>
    <p:sldId id="506" r:id="rId71"/>
    <p:sldId id="437" r:id="rId72"/>
    <p:sldId id="438" r:id="rId73"/>
    <p:sldId id="464" r:id="rId74"/>
    <p:sldId id="508" r:id="rId75"/>
    <p:sldId id="465" r:id="rId76"/>
    <p:sldId id="466" r:id="rId77"/>
    <p:sldId id="467" r:id="rId78"/>
    <p:sldId id="447" r:id="rId79"/>
    <p:sldId id="412" r:id="rId80"/>
    <p:sldId id="476" r:id="rId81"/>
    <p:sldId id="477" r:id="rId82"/>
    <p:sldId id="478" r:id="rId83"/>
    <p:sldId id="479" r:id="rId84"/>
    <p:sldId id="392" r:id="rId85"/>
    <p:sldId id="441" r:id="rId86"/>
    <p:sldId id="513" r:id="rId87"/>
    <p:sldId id="514" r:id="rId88"/>
    <p:sldId id="515" r:id="rId89"/>
    <p:sldId id="450" r:id="rId90"/>
    <p:sldId id="399" r:id="rId91"/>
    <p:sldId id="391" r:id="rId92"/>
    <p:sldId id="319" r:id="rId93"/>
    <p:sldId id="493" r:id="rId94"/>
  </p:sldIdLst>
  <p:sldSz cx="9144000" cy="6858000" type="screen4x3"/>
  <p:notesSz cx="7315200" cy="9601200"/>
  <p:embeddedFontLst>
    <p:embeddedFont>
      <p:font typeface="Euclid Symbol" panose="05050102010706020507" pitchFamily="18" charset="2"/>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Baskerville Old Face" panose="02020602080505020303" pitchFamily="18" charset="0"/>
      <p:regular r:id="rId105"/>
    </p:embeddedFont>
    <p:embeddedFont>
      <p:font typeface="Century Gothic" panose="020B0502020202020204" pitchFamily="34" charset="0"/>
      <p:regular r:id="rId106"/>
      <p:bold r:id="rId107"/>
      <p:italic r:id="rId108"/>
      <p:boldItalic r:id="rId109"/>
    </p:embeddedFont>
    <p:embeddedFont>
      <p:font typeface="Cambria Math" panose="02040503050406030204" pitchFamily="18" charset="0"/>
      <p:regular r:id="rId110"/>
    </p:embeddedFont>
    <p:embeddedFont>
      <p:font typeface="Candara" panose="020E0502030303020204" pitchFamily="34" charset="0"/>
      <p:regular r:id="rId111"/>
      <p:bold r:id="rId112"/>
      <p:italic r:id="rId113"/>
      <p:boldItalic r:id="rId11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4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0613" autoAdjust="0"/>
  </p:normalViewPr>
  <p:slideViewPr>
    <p:cSldViewPr snapToGrid="0">
      <p:cViewPr varScale="1">
        <p:scale>
          <a:sx n="87" d="100"/>
          <a:sy n="87" d="100"/>
        </p:scale>
        <p:origin x="69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6.fntdata"/><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62</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1.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slideLayout" Target="../slideLayouts/slideLayout16.xml"/><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56.xml"/><Relationship Id="rId12" Type="http://schemas.openxmlformats.org/officeDocument/2006/relationships/image" Target="../media/image11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91.xml"/><Relationship Id="rId10" Type="http://schemas.openxmlformats.org/officeDocument/2006/relationships/image" Target="../media/image113.png"/><Relationship Id="rId4" Type="http://schemas.openxmlformats.org/officeDocument/2006/relationships/tags" Target="../tags/tag90.xml"/><Relationship Id="rId9"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94.xml"/><Relationship Id="rId7" Type="http://schemas.openxmlformats.org/officeDocument/2006/relationships/image" Target="../media/image11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5.png"/><Relationship Id="rId3" Type="http://schemas.openxmlformats.org/officeDocument/2006/relationships/tags" Target="../tags/tag97.xml"/><Relationship Id="rId7" Type="http://schemas.openxmlformats.org/officeDocument/2006/relationships/slideLayout" Target="../slideLayouts/slideLayout16.xml"/><Relationship Id="rId12" Type="http://schemas.openxmlformats.org/officeDocument/2006/relationships/image" Target="../media/image12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23.png"/><Relationship Id="rId5" Type="http://schemas.openxmlformats.org/officeDocument/2006/relationships/tags" Target="../tags/tag99.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98.xml"/><Relationship Id="rId9" Type="http://schemas.openxmlformats.org/officeDocument/2006/relationships/image" Target="../media/image121.wmf"/><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9.png"/><Relationship Id="rId5" Type="http://schemas.openxmlformats.org/officeDocument/2006/relationships/image" Target="../media/image121.wmf"/><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slideLayout" Target="../slideLayouts/slideLayout16.xml"/><Relationship Id="rId1" Type="http://schemas.openxmlformats.org/officeDocument/2006/relationships/tags" Target="../tags/tag105.xml"/><Relationship Id="rId6" Type="http://schemas.openxmlformats.org/officeDocument/2006/relationships/image" Target="../media/image133.png"/><Relationship Id="rId5" Type="http://schemas.openxmlformats.org/officeDocument/2006/relationships/image" Target="../media/image89.jpeg"/><Relationship Id="rId4" Type="http://schemas.openxmlformats.org/officeDocument/2006/relationships/image" Target="../media/image101.wmf"/></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8.xml"/><Relationship Id="rId7" Type="http://schemas.openxmlformats.org/officeDocument/2006/relationships/image" Target="../media/image134.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notesSlide" Target="../notesSlides/notesSlide59.xml"/><Relationship Id="rId5" Type="http://schemas.openxmlformats.org/officeDocument/2006/relationships/slideLayout" Target="../slideLayouts/slideLayout16.xml"/><Relationship Id="rId10" Type="http://schemas.openxmlformats.org/officeDocument/2006/relationships/image" Target="../media/image137.png"/><Relationship Id="rId4" Type="http://schemas.openxmlformats.org/officeDocument/2006/relationships/tags" Target="../tags/tag109.xml"/><Relationship Id="rId9"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slide" Target="slide45.xml"/><Relationship Id="rId18" Type="http://schemas.openxmlformats.org/officeDocument/2006/relationships/slide" Target="slide58.xml"/><Relationship Id="rId3" Type="http://schemas.openxmlformats.org/officeDocument/2006/relationships/slide" Target="slide23.xml"/><Relationship Id="rId21" Type="http://schemas.openxmlformats.org/officeDocument/2006/relationships/image" Target="../media/image1.wmf"/><Relationship Id="rId7" Type="http://schemas.openxmlformats.org/officeDocument/2006/relationships/slide" Target="slide41.xml"/><Relationship Id="rId12" Type="http://schemas.openxmlformats.org/officeDocument/2006/relationships/image" Target="../media/image6.wmf"/><Relationship Id="rId17" Type="http://schemas.openxmlformats.org/officeDocument/2006/relationships/image" Target="../media/image139.wmf"/><Relationship Id="rId2" Type="http://schemas.openxmlformats.org/officeDocument/2006/relationships/notesSlide" Target="../notesSlides/notesSlide61.xml"/><Relationship Id="rId16" Type="http://schemas.openxmlformats.org/officeDocument/2006/relationships/image" Target="../media/image8.wmf"/><Relationship Id="rId20" Type="http://schemas.openxmlformats.org/officeDocument/2006/relationships/slide" Target="slide62.xml"/><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0.xml"/><Relationship Id="rId5" Type="http://schemas.openxmlformats.org/officeDocument/2006/relationships/slide" Target="slide43.xml"/><Relationship Id="rId15" Type="http://schemas.openxmlformats.org/officeDocument/2006/relationships/slide" Target="slide55.xml"/><Relationship Id="rId10" Type="http://schemas.openxmlformats.org/officeDocument/2006/relationships/image" Target="../media/image5.wmf"/><Relationship Id="rId19"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7.wmf"/><Relationship Id="rId22" Type="http://schemas.openxmlformats.org/officeDocument/2006/relationships/image" Target="../media/image140.emf"/></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0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0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5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21"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88"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7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7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19"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flow rate, and stock concentration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reduce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902638" y="1863182"/>
              <a:ext cx="6803087"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199" y="1841005"/>
              <a:ext cx="42896" cy="1206998"/>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dirty="0"/>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cxnSpLocks/>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cxnSp>
        <p:nvCxnSpPr>
          <p:cNvPr id="7" name="Straight Arrow Connector 6"/>
          <p:cNvCxnSpPr>
            <a:cxnSpLocks/>
          </p:cNvCxnSpPr>
          <p:nvPr/>
        </p:nvCxnSpPr>
        <p:spPr bwMode="auto">
          <a:xfrm rot="16200000" flipH="1">
            <a:off x="5480348" y="3149303"/>
            <a:ext cx="1431974" cy="1191269"/>
          </a:xfrm>
          <a:prstGeom prst="straightConnector1">
            <a:avLst/>
          </a:prstGeom>
          <a:solidFill>
            <a:schemeClr val="accent1"/>
          </a:solidFill>
          <a:ln w="12700" cap="flat" cmpd="sng" algn="ctr">
            <a:solidFill>
              <a:srgbClr val="C00000"/>
            </a:solidFill>
            <a:prstDash val="solid"/>
            <a:round/>
            <a:headEnd type="none" w="lg" len="med"/>
            <a:tailEnd type="arrow"/>
          </a:ln>
          <a:effectLst/>
        </p:spPr>
      </p:cxnSp>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 action="ppaction://noaction"/>
          </p:cNvPr>
          <p:cNvPicPr>
            <a:picLocks noChangeAspect="1" noChangeArrowheads="1"/>
          </p:cNvPicPr>
          <p:nvPr/>
        </p:nvPicPr>
        <p:blipFill>
          <a:blip r:embed="rId17"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8" action="ppaction://hlinksldjump"/>
          </p:cNvPr>
          <p:cNvPicPr>
            <a:picLocks noChangeAspect="1" noChangeArrowheads="1"/>
          </p:cNvPicPr>
          <p:nvPr/>
        </p:nvPicPr>
        <p:blipFill>
          <a:blip r:embed="rId19"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0" action="ppaction://hlinksldjump"/>
          </p:cNvPr>
          <p:cNvPicPr>
            <a:picLocks noChangeAspect="1" noChangeArrowheads="1"/>
          </p:cNvPicPr>
          <p:nvPr/>
        </p:nvPicPr>
        <p:blipFill>
          <a:blip r:embed="rId21"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 action="ppaction://noaction"/>
          </p:cNvPr>
          <p:cNvPicPr>
            <a:picLocks noChangeAspect="1" noChangeArrowheads="1"/>
          </p:cNvPicPr>
          <p:nvPr/>
        </p:nvPicPr>
        <p:blipFill>
          <a:blip r:embed="rId22"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122491</TotalTime>
  <Words>3823</Words>
  <Application>Microsoft Office PowerPoint</Application>
  <PresentationFormat>On-screen Show (4:3)</PresentationFormat>
  <Paragraphs>696</Paragraphs>
  <Slides>89</Slides>
  <Notes>61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89</vt:i4>
      </vt:variant>
    </vt:vector>
  </HeadingPairs>
  <TitlesOfParts>
    <vt:vector size="106" baseType="lpstr">
      <vt:lpstr>Euclid Symbol</vt:lpstr>
      <vt:lpstr>Calibri</vt:lpstr>
      <vt:lpstr>Baskerville Old Face</vt:lpstr>
      <vt:lpstr>Century Gothic</vt:lpstr>
      <vt:lpstr>Symbol</vt:lpstr>
      <vt:lpstr>Cambria Math</vt:lpstr>
      <vt:lpstr>Arial</vt:lpstr>
      <vt:lpstr>Wingdings</vt:lpstr>
      <vt:lpstr>Times New Roman</vt:lpstr>
      <vt:lpstr>Candara</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1750</cp:revision>
  <cp:lastPrinted>2017-09-05T11:56:51Z</cp:lastPrinted>
  <dcterms:created xsi:type="dcterms:W3CDTF">2004-08-17T19:01:02Z</dcterms:created>
  <dcterms:modified xsi:type="dcterms:W3CDTF">2018-05-07T06:45:05Z</dcterms:modified>
</cp:coreProperties>
</file>